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24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7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31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08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67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96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90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05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51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53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69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7C930-A3C0-4CA7-8E58-CB64BAC8B7BB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DACB8-97D9-45A5-A865-DC51CE3455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55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canoedelweb.it/leonardo-ritrovato-al-castello-di-milan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L’arte nel Cinquecento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/>
              <a:t>Lineamenti dell’età </a:t>
            </a:r>
            <a:r>
              <a:rPr lang="it-IT" dirty="0" smtClean="0"/>
              <a:t>detta della Maniera Moderna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852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 ©Tiziana Mazzaglia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Se ne vieta ogni tipo di copia e di diffusione.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921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succede?	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vive un clima di rottura con quello che si stava vivendo;</a:t>
            </a:r>
          </a:p>
          <a:p>
            <a:r>
              <a:rPr lang="it-IT" dirty="0" smtClean="0"/>
              <a:t>Anche da un punto di vista religioso si ha la Riforma di Martin Lutero, che ha ripercussioni sui rapporti tra gli Stati Europei;</a:t>
            </a:r>
          </a:p>
          <a:p>
            <a:r>
              <a:rPr lang="it-IT" dirty="0" smtClean="0"/>
              <a:t>Cristoforo Colombo scopre l’America e si hanno tante innovazioni e nuovi rapporti;</a:t>
            </a:r>
          </a:p>
          <a:p>
            <a:r>
              <a:rPr lang="it-IT" dirty="0" smtClean="0"/>
              <a:t>Si vive un clima di mutamento e di fervore economico e culturale.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726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artisti principali sono…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Donato Bramante;</a:t>
            </a:r>
          </a:p>
          <a:p>
            <a:r>
              <a:rPr lang="it-IT" dirty="0" smtClean="0"/>
              <a:t>Michelangelo Buonarroti;</a:t>
            </a:r>
          </a:p>
          <a:p>
            <a:r>
              <a:rPr lang="it-IT" dirty="0" smtClean="0"/>
              <a:t>Raffaello Sanzio.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962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si intende per artista in questo periodo?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Si tratta di una figura capace di </a:t>
            </a:r>
            <a:r>
              <a:rPr lang="it-IT" dirty="0" err="1" smtClean="0"/>
              <a:t>competre</a:t>
            </a:r>
            <a:r>
              <a:rPr lang="it-IT" dirty="0" smtClean="0"/>
              <a:t> in più discipline e di padroneggiare le tecniche espressive con </a:t>
            </a:r>
            <a:r>
              <a:rPr lang="it-IT" dirty="0" err="1" smtClean="0"/>
              <a:t>grnde</a:t>
            </a:r>
            <a:r>
              <a:rPr lang="it-IT" dirty="0" smtClean="0"/>
              <a:t> maestria.</a:t>
            </a:r>
          </a:p>
          <a:p>
            <a:r>
              <a:rPr lang="it-IT" dirty="0" smtClean="0"/>
              <a:t>Si affermano le varie discipline di: retorica, grammatica, filosofia, giurisprudenza, astrologia.</a:t>
            </a:r>
          </a:p>
          <a:p>
            <a:r>
              <a:rPr lang="it-IT" dirty="0" smtClean="0"/>
              <a:t>La cultura inizia a circolare a 360°.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124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studio per il passato..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1467"/>
          </a:xfrm>
        </p:spPr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Si afferma grazie all’archeologia che fa rinvenire parecchie opere d’arte artistiche e architettoniche.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009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Donato Bramante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Noto per la sperimentazione dell’illusionismo prospettico;</a:t>
            </a:r>
          </a:p>
          <a:p>
            <a:r>
              <a:rPr lang="it-IT" dirty="0" smtClean="0"/>
              <a:t>Ha saputo fondere studi matematici e geometrici all’arte;</a:t>
            </a:r>
          </a:p>
          <a:p>
            <a:r>
              <a:rPr lang="it-IT" dirty="0" smtClean="0"/>
              <a:t>Ha avuto un rapporto di scambio con la Lombardia;</a:t>
            </a:r>
          </a:p>
          <a:p>
            <a:r>
              <a:rPr lang="it-IT" dirty="0" smtClean="0"/>
              <a:t>Innovatore ma legato alla cultura cortese;</a:t>
            </a:r>
          </a:p>
          <a:p>
            <a:r>
              <a:rPr lang="it-IT" dirty="0" smtClean="0"/>
              <a:t>Lavora su </a:t>
            </a:r>
            <a:r>
              <a:rPr lang="it-IT" dirty="0" err="1" smtClean="0"/>
              <a:t>stdi</a:t>
            </a:r>
            <a:r>
              <a:rPr lang="it-IT" dirty="0" smtClean="0"/>
              <a:t> di luce e colore elaborati da Leonardo; </a:t>
            </a:r>
          </a:p>
          <a:p>
            <a:r>
              <a:rPr lang="it-IT" dirty="0" smtClean="0"/>
              <a:t>Opera eccellente è «Cristo alla colonna» ritenuto sintesi di linguaggi innovativi;</a:t>
            </a:r>
          </a:p>
          <a:p>
            <a:r>
              <a:rPr lang="it-IT" dirty="0" smtClean="0"/>
              <a:t>Architetto per Ludovico il Moro.</a:t>
            </a:r>
          </a:p>
          <a:p>
            <a:r>
              <a:rPr lang="it-IT" dirty="0" smtClean="0"/>
              <a:t>Impegnato a Roma per il progetto della nuova Basilica di San Pietro.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294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Esaltazione del modello circolare…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71337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Nel Tempietto di San Pietro in Montorio, Bramante ha sottolineato il l’edificio come luogo fisico e simbolico e il motivo circolare ha reso possibile una moltiplicazione dello spazio.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396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Leonardo Da Vinci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Caratterizzato da una libertà di apprendimento e modi spontanei di elaborare le teorie.</a:t>
            </a:r>
          </a:p>
          <a:p>
            <a:r>
              <a:rPr lang="it-IT" dirty="0" smtClean="0"/>
              <a:t>Studioso e più che atro innovatore e creativo.</a:t>
            </a:r>
          </a:p>
          <a:p>
            <a:r>
              <a:rPr lang="it-IT" dirty="0" smtClean="0"/>
              <a:t>Era predisposto verso uno studio scientifico della realtà, basato su pratica concreta e verifica dei dati;</a:t>
            </a:r>
          </a:p>
          <a:p>
            <a:r>
              <a:rPr lang="it-IT" dirty="0" smtClean="0"/>
              <a:t>Più che pittore è considerato «uomo di scienza»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095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 consiglia la lettura dei seguenti articoli: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hlinkClick r:id="rId2"/>
            </a:endParaRPr>
          </a:p>
          <a:p>
            <a:endParaRPr lang="it-IT" dirty="0">
              <a:hlinkClick r:id="rId2"/>
            </a:endParaRPr>
          </a:p>
          <a:p>
            <a:r>
              <a:rPr lang="it-IT" dirty="0" smtClean="0">
                <a:hlinkClick r:id="rId2"/>
              </a:rPr>
              <a:t>http://www.lecanoedelweb.it/leonardo-ritrovato-al-castello-di-milano/</a:t>
            </a:r>
            <a:endParaRPr lang="it-IT" dirty="0" smtClean="0"/>
          </a:p>
          <a:p>
            <a:r>
              <a:rPr lang="it-IT" dirty="0" smtClean="0">
                <a:hlinkClick r:id="rId2"/>
              </a:rPr>
              <a:t>http://www.lecanoedelweb.it/leonardo-ritrovato-al-castello-di-milano/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01377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364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L’arte nel Cinquecento</vt:lpstr>
      <vt:lpstr>Cosa succede?  </vt:lpstr>
      <vt:lpstr>Gli artisti principali sono…</vt:lpstr>
      <vt:lpstr>Cosa si intende per artista in questo periodo?</vt:lpstr>
      <vt:lpstr>Lo studio per il passato..</vt:lpstr>
      <vt:lpstr>Donato Bramante</vt:lpstr>
      <vt:lpstr>Esaltazione del modello circolare…</vt:lpstr>
      <vt:lpstr>Leonardo Da Vinci</vt:lpstr>
      <vt:lpstr>Si consiglia la lettura dei seguenti articoli:</vt:lpstr>
      <vt:lpstr>Di ©Tiziana Mazzaglia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L’arte nel Cinquecento</dc:title>
  <dc:creator>Tiziana Mazzaglia</dc:creator>
  <cp:lastModifiedBy>Tiziana Mazzaglia</cp:lastModifiedBy>
  <cp:revision>5</cp:revision>
  <dcterms:created xsi:type="dcterms:W3CDTF">2016-05-01T15:53:36Z</dcterms:created>
  <dcterms:modified xsi:type="dcterms:W3CDTF">2016-05-01T16:27:45Z</dcterms:modified>
</cp:coreProperties>
</file>